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68" r:id="rId3"/>
    <p:sldId id="265" r:id="rId4"/>
    <p:sldId id="269" r:id="rId5"/>
    <p:sldId id="270" r:id="rId6"/>
    <p:sldId id="271" r:id="rId7"/>
    <p:sldId id="272" r:id="rId8"/>
    <p:sldId id="273" r:id="rId9"/>
    <p:sldId id="262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11" autoAdjust="0"/>
    <p:restoredTop sz="89278" autoAdjust="0"/>
  </p:normalViewPr>
  <p:slideViewPr>
    <p:cSldViewPr snapToGrid="0">
      <p:cViewPr>
        <p:scale>
          <a:sx n="50" d="100"/>
          <a:sy n="50" d="100"/>
        </p:scale>
        <p:origin x="2058" y="123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22/03/2014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599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9011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8367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8591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lete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4479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60" r:id="rId6"/>
    <p:sldLayoutId id="2147483656" r:id="rId7"/>
    <p:sldLayoutId id="2147483657" r:id="rId8"/>
    <p:sldLayoutId id="2147483658" r:id="rId9"/>
    <p:sldLayoutId id="2147483659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Voxellancer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/>
              <a:t>Patrick Siegler, Sebastian Gerstenberg, Christian Dullweber </a:t>
            </a:r>
            <a:r>
              <a:rPr lang="de-DE" dirty="0" err="1" smtClean="0"/>
              <a:t>and</a:t>
            </a:r>
            <a:r>
              <a:rPr lang="de-DE" dirty="0" smtClean="0"/>
              <a:t> Moritz Eyssen</a:t>
            </a:r>
            <a:br>
              <a:rPr lang="de-DE" dirty="0" smtClean="0"/>
            </a:br>
            <a:r>
              <a:rPr lang="de-DE" dirty="0" err="1" smtClean="0"/>
              <a:t>under</a:t>
            </a:r>
            <a:r>
              <a:rPr lang="de-DE" dirty="0" smtClean="0"/>
              <a:t> </a:t>
            </a:r>
            <a:r>
              <a:rPr lang="de-DE" dirty="0" err="1" smtClean="0"/>
              <a:t>guidance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Daniel Limberger</a:t>
            </a:r>
            <a:endParaRPr lang="de-DE" dirty="0"/>
          </a:p>
          <a:p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0" name="Wolkenförmige Legende 9"/>
          <p:cNvSpPr/>
          <p:nvPr/>
        </p:nvSpPr>
        <p:spPr>
          <a:xfrm>
            <a:off x="4503026" y="-58592"/>
            <a:ext cx="3185961" cy="1732548"/>
          </a:xfrm>
          <a:prstGeom prst="cloudCallout">
            <a:avLst>
              <a:gd name="adj1" fmla="val -51385"/>
              <a:gd name="adj2" fmla="val 5475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 believe I can fly</a:t>
            </a:r>
            <a:endParaRPr lang="de-DE" dirty="0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06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Statistiken &amp; Fakten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17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4294967295"/>
          </p:nvPr>
        </p:nvSpPr>
        <p:spPr>
          <a:xfrm>
            <a:off x="0" y="6497638"/>
            <a:ext cx="958850" cy="360362"/>
          </a:xfrm>
        </p:spPr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294967295"/>
          </p:nvPr>
        </p:nvSpPr>
        <p:spPr>
          <a:xfrm>
            <a:off x="2901950" y="6497638"/>
            <a:ext cx="9290050" cy="360362"/>
          </a:xfrm>
        </p:spPr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294967295"/>
          </p:nvPr>
        </p:nvSpPr>
        <p:spPr>
          <a:xfrm>
            <a:off x="11234738" y="6497638"/>
            <a:ext cx="957262" cy="360362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0"/>
          <a:stretch/>
        </p:blipFill>
        <p:spPr>
          <a:xfrm>
            <a:off x="-27159" y="-204"/>
            <a:ext cx="12287255" cy="6858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81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Textplatzhalter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7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Features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(eine </a:t>
            </a:r>
            <a:r>
              <a:rPr lang="de-DE" dirty="0" err="1" smtClean="0"/>
              <a:t>übersicht</a:t>
            </a:r>
            <a:r>
              <a:rPr lang="de-DE" dirty="0" smtClean="0"/>
              <a:t>?)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28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WorldTree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94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VoxelCluster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 dirty="0" smtClean="0"/>
          </a:p>
          <a:p>
            <a:r>
              <a:rPr lang="de-DE" dirty="0" err="1" smtClean="0"/>
              <a:t>Represent</a:t>
            </a:r>
            <a:r>
              <a:rPr lang="de-DE" dirty="0" smtClean="0"/>
              <a:t> all </a:t>
            </a:r>
            <a:r>
              <a:rPr lang="de-DE" dirty="0" err="1" smtClean="0"/>
              <a:t>entities</a:t>
            </a:r>
            <a:endParaRPr lang="de-DE" dirty="0"/>
          </a:p>
          <a:p>
            <a:endParaRPr lang="de-DE" dirty="0" smtClean="0"/>
          </a:p>
          <a:p>
            <a:r>
              <a:rPr lang="de-DE" dirty="0" err="1" smtClean="0"/>
              <a:t>Datastructures</a:t>
            </a:r>
            <a:endParaRPr lang="de-DE" dirty="0" smtClean="0"/>
          </a:p>
          <a:p>
            <a:pPr lvl="1"/>
            <a:r>
              <a:rPr lang="de-D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ea typeface="Calibri" panose="020F0502020204030204" pitchFamily="34" charset="0"/>
              </a:rPr>
              <a:t>std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ea typeface="Calibri" panose="020F0502020204030204" pitchFamily="34" charset="0"/>
              </a:rPr>
              <a:t>::</a:t>
            </a:r>
            <a:r>
              <a:rPr lang="de-D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  <a:ea typeface="Calibri" panose="020F0502020204030204" pitchFamily="34" charset="0"/>
              </a:rPr>
              <a:t>unordered_map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ea typeface="Calibri" panose="020F0502020204030204" pitchFamily="34" charset="0"/>
              </a:rPr>
              <a:t>&lt;</a:t>
            </a:r>
            <a:r>
              <a:rPr lang="de-D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ea typeface="Calibri" panose="020F0502020204030204" pitchFamily="34" charset="0"/>
              </a:rPr>
              <a:t>glm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ea typeface="Calibri" panose="020F0502020204030204" pitchFamily="34" charset="0"/>
              </a:rPr>
              <a:t>::</a:t>
            </a:r>
            <a:r>
              <a:rPr lang="de-D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  <a:ea typeface="Calibri" panose="020F0502020204030204" pitchFamily="34" charset="0"/>
              </a:rPr>
              <a:t>ivec3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ea typeface="Calibri" panose="020F0502020204030204" pitchFamily="34" charset="0"/>
              </a:rPr>
              <a:t>, </a:t>
            </a:r>
            <a:r>
              <a:rPr lang="de-D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  <a:ea typeface="Calibri" panose="020F0502020204030204" pitchFamily="34" charset="0"/>
              </a:rPr>
              <a:t>Voxel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ea typeface="Calibri" panose="020F0502020204030204" pitchFamily="34" charset="0"/>
              </a:rPr>
              <a:t>*&gt;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de-DE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  <a:ea typeface="Calibri" panose="020F0502020204030204" pitchFamily="34" charset="0"/>
              </a:rPr>
              <a:t>VoxelTree</a:t>
            </a:r>
            <a:endParaRPr lang="de-DE" dirty="0" smtClean="0">
              <a:solidFill>
                <a:srgbClr val="2B91AF"/>
              </a:solidFill>
              <a:highlight>
                <a:srgbClr val="FFFFFF"/>
              </a:highlight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 lvl="1"/>
            <a:r>
              <a:rPr lang="de-DE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Voxel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*, </a:t>
            </a:r>
            <a:r>
              <a:rPr lang="de-D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VoxelGridCmp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XAxis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</a:t>
            </a:r>
          </a:p>
          <a:p>
            <a:pPr lvl="1"/>
            <a:r>
              <a:rPr lang="de-D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Voxel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*, </a:t>
            </a:r>
            <a:r>
              <a:rPr lang="de-DE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VoxelGridCmp</a:t>
            </a:r>
            <a:r>
              <a:rPr lang="de-D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Y</a:t>
            </a:r>
            <a:r>
              <a:rPr lang="de-DE" dirty="0" err="1" smtClean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Axis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</a:t>
            </a:r>
          </a:p>
          <a:p>
            <a:pPr lvl="1"/>
            <a:r>
              <a:rPr lang="de-D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Voxel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*, </a:t>
            </a:r>
            <a:r>
              <a:rPr lang="de-DE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VoxelGridCmp</a:t>
            </a:r>
            <a:r>
              <a:rPr lang="de-D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de-DE" dirty="0" err="1" smtClean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ZAxis</a:t>
            </a:r>
            <a:r>
              <a:rPr lang="de-D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</a:t>
            </a:r>
          </a:p>
          <a:p>
            <a:pPr lvl="1"/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platzhalter 1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78" t="15417" r="16328" b="6944"/>
          <a:stretch/>
        </p:blipFill>
        <p:spPr>
          <a:xfrm>
            <a:off x="457200" y="2992755"/>
            <a:ext cx="3209219" cy="288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36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Particles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de-DE" dirty="0" smtClean="0"/>
              <a:t>	</a:t>
            </a:r>
            <a:r>
              <a:rPr lang="de-DE" sz="2900" dirty="0" err="1"/>
              <a:t>Simulated</a:t>
            </a:r>
            <a:r>
              <a:rPr lang="de-DE" sz="2900" dirty="0"/>
              <a:t> on GPU</a:t>
            </a:r>
          </a:p>
          <a:p>
            <a:pPr>
              <a:lnSpc>
                <a:spcPct val="120000"/>
              </a:lnSpc>
              <a:buNone/>
            </a:pPr>
            <a:r>
              <a:rPr lang="de-DE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de-DE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VoxelParticleData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b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de-DE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vec3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creationPosition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b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de-DE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vec3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creationEulers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b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de-DE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vec3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directionalSpeed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b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de-DE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vec3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angularSpeed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b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creationTime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b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deathTime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b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scale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b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uint32_t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color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b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emissiveness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b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>
              <a:lnSpc>
                <a:spcPct val="120000"/>
              </a:lnSpc>
              <a:buNone/>
            </a:pPr>
            <a:r>
              <a:rPr lang="de-DE" sz="2900" dirty="0" err="1" smtClean="0"/>
              <a:t>VertexShader</a:t>
            </a:r>
            <a:r>
              <a:rPr lang="de-DE" sz="2900" dirty="0" smtClean="0"/>
              <a:t>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de-DE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timeDelta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de-DE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currentTime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 </a:t>
            </a:r>
            <a:r>
              <a:rPr lang="de-DE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creationTime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vec3</a:t>
            </a: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particlePosition</a:t>
            </a:r>
            <a:r>
              <a:rPr lang="fr-FR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directionalSpeed</a:t>
            </a:r>
            <a:r>
              <a:rPr lang="fr-FR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fr-FR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timeDelta</a:t>
            </a:r>
            <a:r>
              <a:rPr lang="fr-FR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fr-FR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creationPosition</a:t>
            </a: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vec3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eulers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angularSpeed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timeDelta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creationEulers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vec4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orientation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de-DE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quat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e-DE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eulers</a:t>
            </a:r>
            <a:r>
              <a:rPr lang="de-DE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smtClean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fr-FR" sz="2000" dirty="0" err="1" smtClean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gl_Position</a:t>
            </a: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fr-FR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viewProjection</a:t>
            </a:r>
            <a:r>
              <a:rPr lang="fr-FR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fr-FR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vec4</a:t>
            </a: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fr-FR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qtransform</a:t>
            </a: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(orientation</a:t>
            </a:r>
            <a:r>
              <a:rPr lang="fr-FR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v_vertex</a:t>
            </a:r>
            <a:r>
              <a:rPr lang="fr-FR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fr-FR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scale</a:t>
            </a:r>
            <a:r>
              <a:rPr lang="fr-FR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position</a:t>
            </a:r>
            <a:r>
              <a:rPr lang="fr-FR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1.0</a:t>
            </a: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sym typeface="Wingdings" panose="05000000000000000000" pitchFamily="2" charset="2"/>
              </a:rPr>
              <a:t> </a:t>
            </a:r>
            <a:r>
              <a:rPr lang="fr-FR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sym typeface="Wingdings" panose="05000000000000000000" pitchFamily="2" charset="2"/>
              </a:rPr>
              <a:t>Very</a:t>
            </a: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sym typeface="Wingdings" panose="05000000000000000000" pitchFamily="2" charset="2"/>
              </a:rPr>
              <a:t> few buffer updates </a:t>
            </a:r>
            <a:r>
              <a:rPr lang="fr-FR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sym typeface="Wingdings" panose="05000000000000000000" pitchFamily="2" charset="2"/>
              </a:rPr>
              <a:t>neccessary</a:t>
            </a:r>
            <a:r>
              <a:rPr lang="fr-FR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sym typeface="Wingdings" panose="05000000000000000000" pitchFamily="2" charset="2"/>
              </a:rPr>
              <a:t>!</a:t>
            </a:r>
            <a:endParaRPr lang="de-DE" sz="200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585" y="1050258"/>
            <a:ext cx="4158840" cy="3032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02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1" b="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 smtClean="0"/>
              <a:t>Postprocessing</a:t>
            </a:r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" y="1"/>
            <a:ext cx="12191985" cy="5083240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" y="1"/>
            <a:ext cx="12191985" cy="508324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12192000" cy="508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3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uppieren 19"/>
          <p:cNvGrpSpPr/>
          <p:nvPr/>
        </p:nvGrpSpPr>
        <p:grpSpPr>
          <a:xfrm>
            <a:off x="0" y="0"/>
            <a:ext cx="12192000" cy="5084113"/>
            <a:chOff x="0" y="0"/>
            <a:chExt cx="12192000" cy="5084113"/>
          </a:xfrm>
        </p:grpSpPr>
        <p:pic>
          <p:nvPicPr>
            <p:cNvPr id="10" name="Grafik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5084113"/>
            </a:xfrm>
            <a:prstGeom prst="rect">
              <a:avLst/>
            </a:prstGeom>
          </p:spPr>
        </p:pic>
        <p:sp>
          <p:nvSpPr>
            <p:cNvPr id="15" name="Textfeld 14"/>
            <p:cNvSpPr txBox="1"/>
            <p:nvPr/>
          </p:nvSpPr>
          <p:spPr>
            <a:xfrm>
              <a:off x="5295139" y="4307164"/>
              <a:ext cx="16017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600" spc="-50" dirty="0" err="1">
                  <a:solidFill>
                    <a:srgbClr val="FFFFFF"/>
                  </a:solidFill>
                  <a:latin typeface="+mj-lt"/>
                  <a:ea typeface="+mj-ea"/>
                  <a:cs typeface="+mj-cs"/>
                </a:rPr>
                <a:t>without</a:t>
              </a:r>
              <a:endParaRPr lang="de-DE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endParaRPr>
            </a:p>
          </p:txBody>
        </p:sp>
      </p:grpSp>
      <p:grpSp>
        <p:nvGrpSpPr>
          <p:cNvPr id="19" name="Gruppieren 18"/>
          <p:cNvGrpSpPr/>
          <p:nvPr/>
        </p:nvGrpSpPr>
        <p:grpSpPr>
          <a:xfrm>
            <a:off x="0" y="-1"/>
            <a:ext cx="12192000" cy="5084113"/>
            <a:chOff x="0" y="-1"/>
            <a:chExt cx="12192000" cy="5084113"/>
          </a:xfrm>
        </p:grpSpPr>
        <p:pic>
          <p:nvPicPr>
            <p:cNvPr id="9" name="Grafik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-1"/>
              <a:ext cx="12192000" cy="5084113"/>
            </a:xfrm>
            <a:prstGeom prst="rect">
              <a:avLst/>
            </a:prstGeom>
          </p:spPr>
        </p:pic>
        <p:sp>
          <p:nvSpPr>
            <p:cNvPr id="16" name="Textfeld 15"/>
            <p:cNvSpPr txBox="1"/>
            <p:nvPr/>
          </p:nvSpPr>
          <p:spPr>
            <a:xfrm>
              <a:off x="5580473" y="4289977"/>
              <a:ext cx="103105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600" spc="-50" dirty="0" err="1" smtClean="0">
                  <a:solidFill>
                    <a:srgbClr val="FFFFFF"/>
                  </a:solidFill>
                  <a:latin typeface="+mj-lt"/>
                  <a:ea typeface="+mj-ea"/>
                  <a:cs typeface="+mj-cs"/>
                </a:rPr>
                <a:t>fxaa</a:t>
              </a:r>
              <a:endParaRPr lang="de-DE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endParaRPr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0" y="-2"/>
            <a:ext cx="12192000" cy="5084113"/>
            <a:chOff x="0" y="-2"/>
            <a:chExt cx="12192000" cy="5084113"/>
          </a:xfrm>
        </p:grpSpPr>
        <p:pic>
          <p:nvPicPr>
            <p:cNvPr id="11" name="Grafik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-2"/>
              <a:ext cx="12192000" cy="5084113"/>
            </a:xfrm>
            <a:prstGeom prst="rect">
              <a:avLst/>
            </a:prstGeom>
          </p:spPr>
        </p:pic>
        <p:sp>
          <p:nvSpPr>
            <p:cNvPr id="17" name="Textfeld 16"/>
            <p:cNvSpPr txBox="1"/>
            <p:nvPr/>
          </p:nvSpPr>
          <p:spPr>
            <a:xfrm>
              <a:off x="4185859" y="4307164"/>
              <a:ext cx="38202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600" spc="-50" dirty="0" smtClean="0">
                  <a:solidFill>
                    <a:srgbClr val="FFFFFF"/>
                  </a:solidFill>
                  <a:latin typeface="+mj-lt"/>
                  <a:ea typeface="+mj-ea"/>
                  <a:cs typeface="+mj-cs"/>
                </a:rPr>
                <a:t>2x super </a:t>
              </a:r>
              <a:r>
                <a:rPr lang="de-DE" sz="3600" spc="-50" dirty="0" err="1" smtClean="0">
                  <a:solidFill>
                    <a:srgbClr val="FFFFFF"/>
                  </a:solidFill>
                  <a:latin typeface="+mj-lt"/>
                  <a:ea typeface="+mj-ea"/>
                  <a:cs typeface="+mj-cs"/>
                </a:rPr>
                <a:t>sampling</a:t>
              </a:r>
              <a:endParaRPr lang="de-DE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endParaRP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Antialiasing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643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Libraries &amp; Tools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GLFW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GLOW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GLEW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GLM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SFML Audio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OculusSDK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LUA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Elemate</a:t>
            </a:r>
            <a:r>
              <a:rPr lang="en-US" dirty="0" smtClean="0"/>
              <a:t> </a:t>
            </a:r>
            <a:r>
              <a:rPr lang="en-US" dirty="0" err="1" smtClean="0"/>
              <a:t>Lua</a:t>
            </a:r>
            <a:r>
              <a:rPr lang="en-US" dirty="0" smtClean="0"/>
              <a:t> Bindings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Bandit</a:t>
            </a:r>
            <a:br>
              <a:rPr lang="en-US" dirty="0" smtClean="0"/>
            </a:b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Git</a:t>
            </a:r>
            <a:endParaRPr lang="de-DE" dirty="0" smtClean="0"/>
          </a:p>
          <a:p>
            <a:pPr marL="726948" lvl="1" indent="-342900">
              <a:buFont typeface="Arial" panose="020B0604020202020204" pitchFamily="34" charset="0"/>
              <a:buChar char="•"/>
            </a:pPr>
            <a:r>
              <a:rPr lang="de-DE" dirty="0" smtClean="0"/>
              <a:t>github.com/</a:t>
            </a:r>
            <a:r>
              <a:rPr lang="de-DE" dirty="0" err="1" smtClean="0"/>
              <a:t>voxelinc</a:t>
            </a:r>
            <a:r>
              <a:rPr lang="de-DE" dirty="0" smtClean="0"/>
              <a:t>/</a:t>
            </a:r>
            <a:r>
              <a:rPr lang="de-DE" dirty="0" err="1" smtClean="0"/>
              <a:t>voxellancer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Jenkins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154</Words>
  <Application>Microsoft Office PowerPoint</Application>
  <PresentationFormat>Breitbild</PresentationFormat>
  <Paragraphs>87</Paragraphs>
  <Slides>11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Calibri</vt:lpstr>
      <vt:lpstr>Consolas</vt:lpstr>
      <vt:lpstr>Neo Sans Std</vt:lpstr>
      <vt:lpstr>Wingdings</vt:lpstr>
      <vt:lpstr>powerpoint_hpi_cgs_wide</vt:lpstr>
      <vt:lpstr>Voxellancer</vt:lpstr>
      <vt:lpstr>Motivation</vt:lpstr>
      <vt:lpstr>Features</vt:lpstr>
      <vt:lpstr>WorldTree</vt:lpstr>
      <vt:lpstr>VoxelCluster</vt:lpstr>
      <vt:lpstr>Particles</vt:lpstr>
      <vt:lpstr>Postprocessing</vt:lpstr>
      <vt:lpstr>Antialiasing</vt:lpstr>
      <vt:lpstr>Libraries &amp; Tools</vt:lpstr>
      <vt:lpstr>Statistiken &amp; Fakten</vt:lpstr>
      <vt:lpstr>PowerPoint-Präsentation</vt:lpstr>
    </vt:vector>
  </TitlesOfParts>
  <Company>Hasso-Plattner-Institut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Voxellancer</dc:title>
  <cp:lastModifiedBy>Christian Dullweber</cp:lastModifiedBy>
  <cp:revision>37</cp:revision>
  <dcterms:created xsi:type="dcterms:W3CDTF">2013-10-30T14:23:30Z</dcterms:created>
  <dcterms:modified xsi:type="dcterms:W3CDTF">2014-03-22T13:35:15Z</dcterms:modified>
</cp:coreProperties>
</file>

<file path=docProps/thumbnail.jpeg>
</file>